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9B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0E1B18-8C1B-4A6F-8A0C-A4F39B0F2DBF}" v="4" dt="2024-02-06T16:02:49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9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9D77-83FE-4631-9B52-EBDAF8859CF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D469-1C6B-4585-912A-FD26ACF159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438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9D77-83FE-4631-9B52-EBDAF8859CF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D469-1C6B-4585-912A-FD26ACF159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73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9D77-83FE-4631-9B52-EBDAF8859CF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D469-1C6B-4585-912A-FD26ACF159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70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9D77-83FE-4631-9B52-EBDAF8859CF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D469-1C6B-4585-912A-FD26ACF159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50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9D77-83FE-4631-9B52-EBDAF8859CF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D469-1C6B-4585-912A-FD26ACF159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770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9D77-83FE-4631-9B52-EBDAF8859CF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D469-1C6B-4585-912A-FD26ACF159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575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9D77-83FE-4631-9B52-EBDAF8859CF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D469-1C6B-4585-912A-FD26ACF159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24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9D77-83FE-4631-9B52-EBDAF8859CF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D469-1C6B-4585-912A-FD26ACF159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53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9D77-83FE-4631-9B52-EBDAF8859CF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D469-1C6B-4585-912A-FD26ACF159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17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9D77-83FE-4631-9B52-EBDAF8859CF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D469-1C6B-4585-912A-FD26ACF159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50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9D77-83FE-4631-9B52-EBDAF8859CF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D469-1C6B-4585-912A-FD26ACF159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93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79D77-83FE-4631-9B52-EBDAF8859CF2}" type="datetimeFigureOut">
              <a:rPr lang="pt-BR" smtClean="0"/>
              <a:t>08/03/2024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4D469-1C6B-4585-912A-FD26ACF1599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83E180B-6C9E-052B-7E38-2305E370477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9411991" y="0"/>
            <a:ext cx="517227" cy="307777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Uso Interno</a:t>
            </a:r>
          </a:p>
        </p:txBody>
      </p:sp>
    </p:spTree>
    <p:extLst>
      <p:ext uri="{BB962C8B-B14F-4D97-AF65-F5344CB8AC3E}">
        <p14:creationId xmlns:p14="http://schemas.microsoft.com/office/powerpoint/2010/main" val="381695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38" y="0"/>
            <a:ext cx="990352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6DCCE5B-104A-D9EF-FA7E-A916F68596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5" b="1045"/>
          <a:stretch/>
        </p:blipFill>
        <p:spPr>
          <a:xfrm>
            <a:off x="20" y="1282"/>
            <a:ext cx="9905980" cy="685671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7472074-087F-57C3-1EB0-56EC50C17BB0}"/>
              </a:ext>
            </a:extLst>
          </p:cNvPr>
          <p:cNvSpPr txBox="1"/>
          <p:nvPr/>
        </p:nvSpPr>
        <p:spPr>
          <a:xfrm>
            <a:off x="2196040" y="3028890"/>
            <a:ext cx="5513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699B2E"/>
                </a:solidFill>
                <a:latin typeface="Aptos" panose="020B00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Certificamos que XXXXXXXXXXXXXXXX participou da Oficina de Manipulação de Alimentos realizada pelo Sebrae/MS em parceria com o município de XXXXXXXXXXXX no dia XX/XX/XXX</a:t>
            </a:r>
            <a:r>
              <a:rPr lang="pt-BR" b="1" dirty="0">
                <a:solidFill>
                  <a:srgbClr val="699B2E"/>
                </a:solidFill>
                <a:latin typeface="Aptos" panose="020B00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1950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72bdeb-71e7-4f78-a412-0e79ef21ab88" xsi:nil="true"/>
    <lcf76f155ced4ddcb4097134ff3c332f xmlns="2760d229-72d3-4c39-b667-d24c22456fa6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62A968E426DA345ABB9D2171FBEB2C2" ma:contentTypeVersion="20" ma:contentTypeDescription="Crie um novo documento." ma:contentTypeScope="" ma:versionID="737d19c5bcfd5d9d6d76eb992166cc31">
  <xsd:schema xmlns:xsd="http://www.w3.org/2001/XMLSchema" xmlns:xs="http://www.w3.org/2001/XMLSchema" xmlns:p="http://schemas.microsoft.com/office/2006/metadata/properties" xmlns:ns1="http://schemas.microsoft.com/sharepoint/v3" xmlns:ns2="2760d229-72d3-4c39-b667-d24c22456fa6" xmlns:ns3="87497433-036c-417d-bed1-9f2e9fb3dfbe" xmlns:ns4="4972bdeb-71e7-4f78-a412-0e79ef21ab88" targetNamespace="http://schemas.microsoft.com/office/2006/metadata/properties" ma:root="true" ma:fieldsID="f9f9b09c0666879d65a924dfe68490d8" ns1:_="" ns2:_="" ns3:_="" ns4:_="">
    <xsd:import namespace="http://schemas.microsoft.com/sharepoint/v3"/>
    <xsd:import namespace="2760d229-72d3-4c39-b667-d24c22456fa6"/>
    <xsd:import namespace="87497433-036c-417d-bed1-9f2e9fb3dfbe"/>
    <xsd:import namespace="4972bdeb-71e7-4f78-a412-0e79ef21ab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60d229-72d3-4c39-b667-d24c22456f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9cc491fe-547a-4263-97dd-51df7dc18e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497433-036c-417d-bed1-9f2e9fb3dfb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72bdeb-71e7-4f78-a412-0e79ef21ab88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7ee7bf2b-5be9-4a57-933d-deade7e8ab5c}" ma:internalName="TaxCatchAll" ma:showField="CatchAllData" ma:web="87497433-036c-417d-bed1-9f2e9fb3df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DA87E0-6802-4630-B172-787DE4AD9C6B}">
  <ds:schemaRefs>
    <ds:schemaRef ds:uri="4972bdeb-71e7-4f78-a412-0e79ef21ab88"/>
    <ds:schemaRef ds:uri="5fda08cf-630b-4ea2-97c8-8547db55fdab"/>
    <ds:schemaRef ds:uri="6b8ff71d-9a40-4f84-b523-6b26ed3f2e2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2760d229-72d3-4c39-b667-d24c22456fa6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AD30BEB6-FAA9-4F20-A4CB-E499C99ECF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E06B36-2B76-4B10-92DF-8BF36E7D4C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760d229-72d3-4c39-b667-d24c22456fa6"/>
    <ds:schemaRef ds:uri="87497433-036c-417d-bed1-9f2e9fb3dfbe"/>
    <ds:schemaRef ds:uri="4972bdeb-71e7-4f78-a412-0e79ef21ab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30</Words>
  <Application>Microsoft Office PowerPoint</Application>
  <PresentationFormat>Papel 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Da Silva Nunes</dc:creator>
  <cp:lastModifiedBy>Gabriela Rocha Vilagra</cp:lastModifiedBy>
  <cp:revision>2</cp:revision>
  <dcterms:created xsi:type="dcterms:W3CDTF">2023-03-08T19:29:34Z</dcterms:created>
  <dcterms:modified xsi:type="dcterms:W3CDTF">2024-03-08T12:07:02Z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4f638bb-1d07-4aa5-ba37-b2da6438cd46_Enabled">
    <vt:lpwstr>true</vt:lpwstr>
  </property>
  <property fmtid="{D5CDD505-2E9C-101B-9397-08002B2CF9AE}" pid="3" name="MSIP_Label_74f638bb-1d07-4aa5-ba37-b2da6438cd46_SetDate">
    <vt:lpwstr>2023-03-08T19:29:34Z</vt:lpwstr>
  </property>
  <property fmtid="{D5CDD505-2E9C-101B-9397-08002B2CF9AE}" pid="4" name="MSIP_Label_74f638bb-1d07-4aa5-ba37-b2da6438cd46_Method">
    <vt:lpwstr>Standard</vt:lpwstr>
  </property>
  <property fmtid="{D5CDD505-2E9C-101B-9397-08002B2CF9AE}" pid="5" name="MSIP_Label_74f638bb-1d07-4aa5-ba37-b2da6438cd46_Name">
    <vt:lpwstr>MS -  Uso interno</vt:lpwstr>
  </property>
  <property fmtid="{D5CDD505-2E9C-101B-9397-08002B2CF9AE}" pid="6" name="MSIP_Label_74f638bb-1d07-4aa5-ba37-b2da6438cd46_SiteId">
    <vt:lpwstr>97298271-1bd7-4ac5-935b-88addef636cc</vt:lpwstr>
  </property>
  <property fmtid="{D5CDD505-2E9C-101B-9397-08002B2CF9AE}" pid="7" name="MSIP_Label_74f638bb-1d07-4aa5-ba37-b2da6438cd46_ActionId">
    <vt:lpwstr>5bb700e0-c12c-4abd-98e1-a9e8b5099454</vt:lpwstr>
  </property>
  <property fmtid="{D5CDD505-2E9C-101B-9397-08002B2CF9AE}" pid="8" name="MSIP_Label_74f638bb-1d07-4aa5-ba37-b2da6438cd46_ContentBits">
    <vt:lpwstr>1</vt:lpwstr>
  </property>
  <property fmtid="{D5CDD505-2E9C-101B-9397-08002B2CF9AE}" pid="9" name="ClassificationContentMarkingHeaderLocations">
    <vt:lpwstr>Tema do Office:8</vt:lpwstr>
  </property>
  <property fmtid="{D5CDD505-2E9C-101B-9397-08002B2CF9AE}" pid="10" name="ClassificationContentMarkingHeaderText">
    <vt:lpwstr>Uso Interno</vt:lpwstr>
  </property>
  <property fmtid="{D5CDD505-2E9C-101B-9397-08002B2CF9AE}" pid="11" name="ContentTypeId">
    <vt:lpwstr>0x010100562A968E426DA345ABB9D2171FBEB2C2</vt:lpwstr>
  </property>
  <property fmtid="{D5CDD505-2E9C-101B-9397-08002B2CF9AE}" pid="12" name="MediaServiceImageTags">
    <vt:lpwstr/>
  </property>
  <property fmtid="{D5CDD505-2E9C-101B-9397-08002B2CF9AE}" pid="13" name="_AdHocReviewCycleID">
    <vt:i4>-1804837413</vt:i4>
  </property>
  <property fmtid="{D5CDD505-2E9C-101B-9397-08002B2CF9AE}" pid="14" name="_NewReviewCycle">
    <vt:lpwstr/>
  </property>
  <property fmtid="{D5CDD505-2E9C-101B-9397-08002B2CF9AE}" pid="15" name="_EmailSubject">
    <vt:lpwstr>Portal - Super Chef Merendeira</vt:lpwstr>
  </property>
  <property fmtid="{D5CDD505-2E9C-101B-9397-08002B2CF9AE}" pid="16" name="_AuthorEmail">
    <vt:lpwstr>luana.oliveira@ms.sebrae.com.br</vt:lpwstr>
  </property>
  <property fmtid="{D5CDD505-2E9C-101B-9397-08002B2CF9AE}" pid="17" name="_AuthorEmailDisplayName">
    <vt:lpwstr>Luana dos Santos E. de Oliveira</vt:lpwstr>
  </property>
</Properties>
</file>